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8" r:id="rId1"/>
  </p:sldMasterIdLst>
  <p:notesMasterIdLst>
    <p:notesMasterId r:id="rId7"/>
  </p:notesMasterIdLst>
  <p:sldIdLst>
    <p:sldId id="256" r:id="rId2"/>
    <p:sldId id="263" r:id="rId3"/>
    <p:sldId id="264" r:id="rId4"/>
    <p:sldId id="265" r:id="rId5"/>
    <p:sldId id="267" r:id="rId6"/>
  </p:sldIdLst>
  <p:sldSz cx="9144000" cy="5715000" type="screen16x10"/>
  <p:notesSz cx="6858000" cy="9144000"/>
  <p:embeddedFontLst>
    <p:embeddedFont>
      <p:font typeface="Fira Code Light" panose="020F0302020204030204" pitchFamily="34" charset="0"/>
      <p:regular r:id="rId8"/>
      <p:bold r:id="rId9"/>
    </p:embeddedFont>
    <p:embeddedFont>
      <p:font typeface="Ubuntu" panose="020B0504030602030204" pitchFamily="34" charset="0"/>
      <p:regular r:id="rId10"/>
      <p:bold r:id="rId11"/>
      <p:italic r:id="rId12"/>
      <p:boldItalic r:id="rId13"/>
    </p:embeddedFont>
    <p:embeddedFont>
      <p:font typeface="Ubuntu Light" panose="020F0302020204030204" pitchFamily="34" charset="0"/>
      <p:regular r:id="rId14"/>
      <p:bold r:id="rId15"/>
      <p:italic r:id="rId16"/>
      <p:boldItalic r:id="rId1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978"/>
    <p:restoredTop sz="94694"/>
  </p:normalViewPr>
  <p:slideViewPr>
    <p:cSldViewPr snapToGrid="0">
      <p:cViewPr varScale="1">
        <p:scale>
          <a:sx n="145" d="100"/>
          <a:sy n="145" d="100"/>
        </p:scale>
        <p:origin x="139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notesMaster" Target="notesMasters/notesMaster1.xml"/><Relationship Id="rId12" Type="http://schemas.openxmlformats.org/officeDocument/2006/relationships/font" Target="fonts/font5.fntdata"/><Relationship Id="rId17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9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font" Target="fonts/font8.fntdata"/><Relationship Id="rId10" Type="http://schemas.openxmlformats.org/officeDocument/2006/relationships/font" Target="fonts/font3.fntdata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font" Target="fonts/font7.fntdata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30T18:33:25.09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10840 5345 24575,'-27'-5'0,"0"1"0,-3 0 0,-6 0 0,-6 0 0,8 1 0,-6 0 0,-3 0 0,-2 0 0,2 1 0,4 1 0,1 1 0,3 2 0,0 0 0,-2 0 0,1-2 0,-2-1 0,-3 0 0,2 1 0,2 2 0,5 1 0,-4 5 0,5 3 0,2 2 0,3 1 0,2 3 0,2 2 0,2 3 0,1 1 0,2 2 0,1-1 0,1 0 0,5 2 0,3 14 0,7-1 0,4-8 0,2 1 0,-1-1 0,2 2 0,2-1 0,7 3 0,5 0 0,-2-3 0,2 1 0,4-3 0,-1-9 0,3-1 0,0-1 0,-2-2 0,0 2 0,-1-2 0,4 0 0,3-1 0,4 1 0,2 0 0,1-3 0,-2-2 0,-1-4 0,-1-3 0,0-1 0,0 1 0,5 3 0,0 1 0,0-1 0,0-2 0,-1-3 0,-2-2 0,1-1 0,0-2 0,0 0 0,0-2 0,0-1 0,-2 0 0,1 1 0,-2 0 0,2-4 0,-1-3 0,3-3 0,0-3 0,-4-1 0,-6 0 0,-1-10 0,-7-5 0,-5 3 0,0-6 0,-3-1 0,-5 2 0,-8 2 0,-5 1 0,0 0 0,4-3 0,-1 1 0,-5 2 0,-11 1 0,-7 3 0,1 2 0,-1 0 0,-1 2 0,0 7 0,-3 0 0,2 1 0,-6-4 0,0 2 0,8 6 0,-1 1 0,2 1 0,1 0 0,0 0 0,-7-1 0,3 1 0,10 3 0,-1 1 0,8 3 0,4 1 0</inkml:trace>
  <inkml:trace contextRef="#ctx0" brushRef="#br0" timeOffset="3168">16266 5520 24575,'-20'-11'0,"1"1"0,-1-2 0,-6 1 0,2 6 0,-8 0 0,-6 1 0,-4 0 0,-3 1 0,1 0 0,0 0 0,4 0 0,5 0 0,-3 0 0,5 0 0,0 0 0,-1 0 0,-7 0-274,8 2 1,-5-1 0,-3 1 0,-3-1 0,-1 1 0,-1 0 0,0 0 0,1 0 0,2 1 0,3-1 0,5 1 0,4 1-547,-10 0 1,8 1 0,2 0 0,-3 1 765,-4 1 0,-3 0 0,-1 1 0,4 1 0,6 0 54,-4 6 0,3 1 462,4-1 0,-1 2 0,-6 3-462,6-2 0,-4 5 0,-4 1 0,0 1 0,0 1 0,3-2 0,3-2 0,0 1 0,3-1 0,2 0 0,-4 4 0,3 0 0,-6 3 0,0 3 0,0 1 0,3-1 0,6-2 0,9-4 0,4 9 0,14 1 0,7-4 0,8 4 0,5 3 0,3-3 0,-1-3 0,4-4 0,2-4 0,3-2 0,5 4-365,-9-6 1,4 2 0,3 1 0,2 1 0,1 0 0,0-1 0,-1-1 0,-2-1 0,-2-2 306,1-1 1,-2-1 0,-1-1 0,1-2-1,0 1 1,2 0 398,0 0 0,2 1 0,2 0 0,0 0 0,0-1 0,-1-1 1,-3-1-1,-2-3-341,7 1 0,-4-3 0,-2-2 0,0 1 266,7 2 1,-1-1-1,1-4-266,-6-4 0,0-3 0,0-1 0,2-2 14,-4-1 0,1 0 0,1-2 0,-1-1 0,1 0-14,-2 0 0,1-1 0,0-1 0,-1 0 0,1 0 0,1 1 0,2-1 0,-2 0 0,-1 1 0,-4 0 0,2-2 0,-3-1 0,-4 2 1638,-5 2 0,-1 1-895,2-1 0,0-1-394,-3-1 1,1-1-350,5-2 0,0-1 0,0-9 0,-3 0 0,-6 8 0,-2-1 0,4-6 0,-1-1 0,-1-6 0,-1 0 0,-4 8 0,-1 0 0,2-10 0,-6 2 0,-6-2 0,-11 4 0,-6 0 0,1 4 0,-4-1 0,1 1 0,1 4 0,0 1 0,-3 1 0,-3 1 0,-3-1 0,-1 3 0,3 2 0,-4 0 0,1 3 0,4 1 0,-3-1 0,2 2 0,-5 3 0,1 2 0,8 2 0,1 0 0,-3 0 0,-1 0 0,-6 2 0,-3-1 0,5 2 0,1-1 0,-7 0 0,0 0 0</inkml:trace>
  <inkml:trace contextRef="#ctx0" brushRef="#br0" timeOffset="5946">13579 9298 24575,'-29'-5'0,"0"0"0,0 0 0,-3 0 0,-2-1 0,-3-1 0,3 2 0,-3-1 0,-3-1 0,-1 0 0,-1 1 0,1-1-469,4 1 1,0-1 0,-1 0 0,0 1 0,-1-1 0,-1 1 0,-3 0 260,7 1 1,-2 0-1,-2 0 1,-1 1-1,0 0 1,-1-1-1,0 1 1,0 0-1,0 0 1,2 0-1,0 0 208,1 0 0,1 0 0,0 0 0,1 0 0,0 1 0,-1-1 0,1 1 0,-2 0 0,0 0 0,-1 0 0,3 1 0,-1 0 0,-2 0 0,-1 0 0,0 1 0,0-1 0,0 1 0,0 0 0,2 0 0,0 0 0,3 0 0,2 0 0,2 1 0,-10-1 0,5 1 0,2-1 0,1 1 0,0 1 0,-1 0 0,-4 0 0,-2 0 0,-1 0 0,3 2 0,6 1 0,8 3 1662,-7 19-1662,16 2 0,0 8 0,4 0 0,4-8 0,2 1 0,2 1 0,-4 8 0,1 3 0,14 3-253,5-19 1,6 1-1,4 3 1,5 0 0,3 2-1,3-1 1,1 1-1,2 0 1,0-2 0,-1-1-1,0-1 1,-3-3 252,0-2 0,0-2 0,1-1 0,-1-2 0,2 0 0,-1-1 0,1 0 0,1 1 0,0 0 0,0 2 0,1 1 0,-5-1 0,0 1 0,1 1 0,0 1 0,0 1 0,1 0 0,0 1 0,0 0 0,1-1 0,0 0 0,0-1 0,1 0 0,0-2 0,0-1 0,1-1 0,0-2 0,1-1 0,1-2 0,1-1 0,1 0 0,1-2 0,0 0 0,0-1 0,0 0 0,0-2 0,0 1 0,-1-1 0,-1-1 0,-1 0 0,-1 0 0,-1 0 0,-2 0 0,8 1 0,-4-1 0,-1-1 0,-1-1 0,-1 0 0,0 0 0,2-1 0,0 0 0,3 0 0,-2 0 0,3 0 0,1 0 0,0 0 0,2-1 0,0 0 0,0 0 0,-1-2 0,-1 0 0,-2-1 0,-1-2 0,-2-1-84,2-2 0,-1-2 0,-1-1 0,-2-1 1,-1-1-1,-1-2 0,-1 1 0,0-2 84,3-2 0,-1-1 0,-1-1 0,-2-1 0,-1-1 0,-3-1 0,1-2 0,-1 1 0,-2-3 0,-5-1 0,-5-3 0,-7-4 0,-6-3 0,-3-3 0,-4 0 0,-2 1 0,-2 2 0,-3 0 0,-4 2 0,-2 1 0,-1 0 0,1-2 0,4 2 0,1-2 0,0 0 0,-1 0 0,-2 1 0,-3 4 0,-6-3 0,-4 2 0,-2 2 0,0 3 0,0 3 552,2 4 1,0 4 0,-2 2-1,-3-1-552,-2 3 0,-4-1 0,-2 2 0,0 0 0,1 0 0,3 1 0,0 0 0,2 1 0,1 0 0,-4 1 0,2 0 0,-2 1 0,-1 1 0,-2 0 0,0 0 0,-1 2 0,5 2 0,-1 1 0,-2 1 0,0 1 0,1-1 0,1 1 0,2-1 0,5 0 0,-6-1 0,5 0 0,0-1 0,-3 1 0,0 2 0,0-1 0,0 0 0,0 1 0,0-1 0,0 1 0,0-1 0</inkml:trace>
  <inkml:trace contextRef="#ctx0" brushRef="#br0" timeOffset="12998">23315 7414 20651,'-40'-8'0,"0"0"0,0 1 0,0-1 0,0 0 0,0 0 0,0 0 0,-1 0 0,1 0 0,0 0 0,3 2 0,5 0 0,2 0 0,-2 1 0,-5-1 0,3 0 0,-4-1 0,-5 0 0,-1-1 0,-1 1 0,1-1 0,3 2 0,3 0 0,6 2 0,7 1 929,-7 2 0,9 2-929,-8 0 664,13 2-664,-4 10 0,2 15 0,-1 8 0,1-4 0,0 7 0,8-12 0,0 6 0,0 3 0,0 3 0,0 1 0,2-1 0,2 0 0,2-1 0,1 0 0,2 0 0,1 1 0,0 0 0,0 0 0,-1 1-410,0-1 0,-1 1 1,0 0-1,0 0 1,0 1-1,1-1 0,2 0 1,1-1 332,1 3 0,2 0 0,2 0 1,0-1-1,0-1 0,1-1 1,-1-2 76,1 1 0,0-2 0,1-1 0,0 0 0,0 2-301,1-2 1,0 2 0,0 0 0,1 2 0,0-2 0,0 0 0,0-3 300,1 3 0,0-1 0,0-2 0,1 1 0,1 1-194,0-2 1,0 2-1,2 2 1,0-1-1,0-1 1,0-3-1,-1-5 194,4 9 0,-1-7 0,7 0 0,1-9 0,5 0 0,3 0 0,2-2 0,-3-2 0,-3-4 0,3-2 0,-3-4 0,2 0 0,9 4 0,4 1 0,-1-1 0,-5-5 0,2-6 0,-5-3 0,-5-1 0,3-1 0,5-4 0,5-1 0,0-1 0,-7 2 0,-1-1 0,3-1 803,-4 1 1,2-1 0,1-2 0,1-2-804,-5 1 0,2-3 0,0 0 0,1-2 0,-1 0 0,-2 1 0,4-3 0,-2 0 0,0 0 0,-1-1 0,2-2 157,-1 2 0,0-3 0,1 1 0,0-2 0,-2 1 1,-3 1-158,-1-1 0,-2 0 0,-2 1 0,0-1 0,-1 0 458,4-7 0,0 0 0,-2 0 0,-2 1-458,0-1 0,-2 1 0,1-2 0,-1 2 0,1-1 0,0 0 0,-4 0 0,0-1 0,-3 1 0,-4-1 0,-5-2 0,-4-1 0,-1 1 0,2 4 0,-1 0 0,-3 2 0,-4-7 0,-3-1 0,4 3 0,0-5 0,-1-1 0,-2 4 0,-5 0 0,-4 3 0,-1-3 420,2 2 0,0-4 0,-2-1 0,-2 1 0,-4 4-420,-3 6 0,-4 3 0,-2 1 0,0 2 0,2 1 0,2-1 0,1 2 0,0 2 0,-4 0 0,-1 1 0,-4 0 0,-1 2 0,1 1 0,1 3 0,3 2 0,1 3 0,0 2 0,-3-1 0,-2-1 0,-3 0 0,0 0 0,-2 1 0,-1 1 0,5 2 0,-2 0 0,0 1 0,-1 0 0,0 0 0,2 1 0,3-1-353,-2 0 0,3 0 1,0 0-1,1 1 1,-2-1 352,-5 2 0,-3 0 0,0 0 0,4 1 0,5-2 0,-2 1 0,5-1 0,2-1 0,2 1 0,-4-1 132,17 1 1,12 0-1,1 0 1</inkml:trace>
  <inkml:trace contextRef="#ctx0" brushRef="#br0" timeOffset="16314">20106 4646 24575,'-27'-13'0,"1"-1"0,0 0 0,-2 2 0,-1 0 0,-4 0 0,1 2 0,-4-1 0,-2 1 0,-2 0 0,0 1 0,2 0 0,-2 1 0,1 1 0,0 1 0,-3 0 0,-3 0-328,10 1 0,-3 1 0,-3 0 1,0 0-1,-2 0 0,0 0 1,0 0-1,1 1 0,1 0 1,3 0 113,-2 1 0,1 0 0,1 1 1,1 0-1,0 0 0,0 0 1,0 1-1,-1-1 214,-3 0 0,-2 1 0,0-1 0,-1 1 0,2 0 0,1 0 0,2 0 0,3 1 0,-11 0 0,4 0 0,3 1 0,5 1 0,-5 1 0,4 5 220,4 10 0,1 7 1,3-2-221,6-4 0,1 5 197,1 0 1,-3 7-1,-1 2 1,2 2-1,3-3-197,6-3 0,3-1 0,2 1 0,0 1 0,0 0 0,1 2 0,0 0 0,2 1 0,2 0 0,0 3 0,2 0 0,2 0 0,1 2 0,2 0 0,3-1 0,2 1 0,3 1 0,-1 0 0,0 0 0,-1-2 0,-2 0 0,0 0 0,-1-1 0,0 0 0,2 0 513,2 3 0,2 0 1,0 0-1,0-2 1,-2-2-514,-1-4 0,-1-1 0,-1-2 0,-2 0 257,-1 5 0,-1 0 1,2 2-258,6-1 0,3 3 0,0-1 0,-4-4 0,-8 9 0,0-4 0,11 2 0,-2-8 0,-11-16 0,3 7 0,2 2 0,1 5 0,-1-7 0,1-2 0,5-4 0,7-6 0,6-2 0,3-5 0,4-1 0,2 0 0,-4 0 0,0 1 0,2-1 0,1-1-179,1-1 1,0-1 0,2-1 0,1 0 0,1 1 178,-1-1 0,1 0 0,1 0 0,1-1 0,-1 1 0,-1 0-60,3-1 0,0 0 0,0 0 0,-1 0 0,0 0 60,1 0 0,1 0 0,-1 0 0,-2 0 0,-4-1 0,1 1 0,-4-1 0,-3-1 0,0-3 0,-5-1 0,1-6 0,-6-8 0,3-9 0,-3 3 0,4-3 0,-2-5 0,-3-3 0,-9 4 0,-3-3 0,-2-3 0,-1-2 0,0 0 0,2 0 0,3 3 0,3 1 0,2 1 0,2 1 0,1-1 0,-1 1 0,-2-1 0,-3-1-8,-4 3 0,-2-1 1,-1 0-1,-1-1 1,-1 1-1,0 1 1,1 0-1,0 2 8,1-4 0,1 0 0,0 2 0,-1 0 0,0 3 0,-1 2 99,0-9 1,-2 5 0,-1-4-100,0 0 0,-1-4 0,0-1 0,-1 2 0,-1 5 0,0 4 0,-2 4 0,2-1 0,4-9 0,1 0 0,-2 4 0,-4 9 0,0 5 0,3 8 0,3 1 0,-2 10 0</inkml:trace>
  <inkml:trace contextRef="#ctx0" brushRef="#br0" timeOffset="30375">4514 8474 24438,'25'0'0,"0"0"0,4 0 0,1 0 0,9 0 0,1 0 0,-9 0 0,1 0 34,6 0 0,1 0-34,-8 0 0,2 1 7,-3 0 1,2 1 0,1 0-8,2-1 0,1 1 0,0 0 0,1 0 0,0 0 0,4 0 0,-6-1 0,3 0 0,2 0 0,-2 0 0,-4 0 0,-2 0 0,-3-1 0,2 0 2,5 1 1,1 0 0,2-1 0,-3 0-3,5 0 0,-2-1 0,-3 0 0,-5 1 0,1-1 11,1 0 1,3 0 0,-6 0-12,3-1 0,-20 1 0,16 0 0,3 1 0,-9-1 0,0 0 0,12 1 0,-3-1 0,-2 0 0,-28 0 0,-2 1 0</inkml:trace>
  <inkml:trace contextRef="#ctx0" brushRef="#br0" timeOffset="34960">3212 10028 24575,'26'0'0,"0"0"0,9-1 0,3 1 0,-1-1 0,-2 0 0,0 1 0,1-1 0,3 0 0,-3 1 0,4 0 0,1-1 0,0 1 0,-2 0 0,-2-1 0,2 1 0,-2-1 0,-2 1 0,-2-1 0,3 1 0,-2 0 0,-3-1 0,0 0 0,-5-2 0,3-2 0,1 1 0,-15 1 0,-14 3 0,-1 0 0</inkml:trace>
  <inkml:trace contextRef="#ctx0" brushRef="#br0" timeOffset="67334">23570 5602 24575,'27'-1'0,"0"-1"0,0 1 0,2 0 0,0 0 0,3-1 0,0 0 0,0 0 0,0 0 0,0 0 0,1 0 0,2-1 0,1 1 0,-3 0 0,-5-1 0,0 1 0,1 0 0,2 1 0,-5-1 0,-4 1 0,-10 0 0,-12 1 0</inkml:trace>
  <inkml:trace contextRef="#ctx0" brushRef="#br0" timeOffset="115867">3713 8688 24575,'-33'-2'0,"0"1"0,0 0 0,-5-1 0,-3 1 0,6 1 0,-6-1 0,-3 1 0,2 0 0,6 1 0,0-1 0,5 1 0,-2 1 0,-10 0 0,-1 0 0,8 1 0,-3 4 0,3 7 0,2 3 0,4 8 0,10-6 0,-4 4 0,1 3 0,5 0 0,6 3 0,4 2 0,1 1 0,-3 0 0,0 1 0,1 1 0,2-1 0,3 5 0,3 0 0,1 0 0,1-7 0,0 2 0,1-1 0,0-1 0,1 2 0,0-2 0,-1 4 0,0 1 0,-2 5 0,1 2 0,-1-2 0,0-4 0,1 1 0,-1-4 0,-1 3 0,0 0 0,-1 5 0,0 1 0,0-2 0,0-8 0,1 2 0,0-4 0,0 9 0,7-5 0,13-18 0,10-5 0,-3-4 0,7 0 0,5 0 0,3 0 0,1-1 0,-3 0 0,-3 0 0,0 1 0,-3 0 0,0 0 0,1-1 0,4 1-334,-3-1 0,4 1 1,2 0-1,1-1 1,0 1-1,-2-1 1,-3 0-1,-4-1 334,2 0 0,-4 0 0,-2-1 0,1 0 0,11-1 0,0 0 0,-3-1 0,5-1 0,-3-2 0,2 0 0,-2-1 0,-5 1 0,-2-1 0,-6 0 0,-2-1 0,-1-1 0,-2-3 1334,1-7 1,-5-11-1335,-14-3 0,-8-10 0,-4-4 0,1 2 0,4 5 0,6-6 0,0-1 0,-5 8 0,-4-7 0,-2-2 0,0-2 0,0 2 0,3 4 0,2 1 0,1 2 0,0 1 0,0 0 0,0-6 0,-1 0 0,0-3 0,1 8 0,1-4 0,-1-2 0,0 0 0,1 4 0,-1 5 0,-2-10 0,0 3 0,0 5 0,1-3 0,0 1 0,-1 4 0,0-2 0,-1 4 0,-1 5 0,-1 2 0,-3-6 0,-15 17 0,-12 5 0,-2 2 0,8 1 0,-2 2 0,-2 1 0,0-1 0,-1 0 0,-3-2 0,-1-1 0,-1-1 0,0 1 0,1 1 0,2 1 0,-2 1 0,2 0 0,2-1 0,3 0 0,-12-5 0,9 0 0,9 6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686104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g137e3f2783e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" name="Google Shape;41;g137e3f2783e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202c3e4d1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202c3e4d1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79428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202c3e4d1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202c3e4d1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17372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202c3e4d1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202c3e4d1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06222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202c3e4d1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202c3e4d1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49370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capa" type="title">
  <p:cSld name="TITLE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8;p2"/>
          <p:cNvPicPr preferRelativeResize="0"/>
          <p:nvPr/>
        </p:nvPicPr>
        <p:blipFill rotWithShape="1">
          <a:blip r:embed="rId2">
            <a:alphaModFix/>
          </a:blip>
          <a:srcRect t="9"/>
          <a:stretch/>
        </p:blipFill>
        <p:spPr>
          <a:xfrm>
            <a:off x="-59775" y="-343225"/>
            <a:ext cx="9268378" cy="6552348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9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0000" y="867500"/>
            <a:ext cx="2236467" cy="138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da " type="twoColTx">
  <p:cSld name="TITLE_AND_TWO_COLUMNS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4"/>
          <p:cNvPicPr preferRelativeResize="0"/>
          <p:nvPr/>
        </p:nvPicPr>
        <p:blipFill rotWithShape="1">
          <a:blip r:embed="rId2">
            <a:alphaModFix/>
          </a:blip>
          <a:srcRect t="29" b="39"/>
          <a:stretch/>
        </p:blipFill>
        <p:spPr>
          <a:xfrm>
            <a:off x="-39900" y="-760400"/>
            <a:ext cx="9219026" cy="65137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61025" y="5240225"/>
            <a:ext cx="565750" cy="349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6"/>
          <p:cNvSpPr txBox="1">
            <a:spLocks noGrp="1"/>
          </p:cNvSpPr>
          <p:nvPr>
            <p:ph type="title"/>
          </p:nvPr>
        </p:nvSpPr>
        <p:spPr>
          <a:xfrm>
            <a:off x="311700" y="617333"/>
            <a:ext cx="2808000" cy="8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19" name="Google Shape;19;p6"/>
          <p:cNvSpPr txBox="1">
            <a:spLocks noGrp="1"/>
          </p:cNvSpPr>
          <p:nvPr>
            <p:ph type="body" idx="1"/>
          </p:nvPr>
        </p:nvSpPr>
        <p:spPr>
          <a:xfrm>
            <a:off x="311700" y="1544000"/>
            <a:ext cx="2808000" cy="3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0" name="Google Shape;20;p6"/>
          <p:cNvSpPr txBox="1">
            <a:spLocks noGrp="1"/>
          </p:cNvSpPr>
          <p:nvPr>
            <p:ph type="sldNum" idx="12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7"/>
          <p:cNvSpPr txBox="1">
            <a:spLocks noGrp="1"/>
          </p:cNvSpPr>
          <p:nvPr>
            <p:ph type="title"/>
          </p:nvPr>
        </p:nvSpPr>
        <p:spPr>
          <a:xfrm>
            <a:off x="490250" y="500167"/>
            <a:ext cx="6367800" cy="45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Char char="●"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Char char="○"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Char char="■"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Char char="●"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Char char="○"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Char char="■"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Char char="●"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Char char="○"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Char char="■"/>
              <a:defRPr sz="4800"/>
            </a:lvl9pPr>
          </a:lstStyle>
          <a:p>
            <a:endParaRPr/>
          </a:p>
        </p:txBody>
      </p:sp>
      <p:sp>
        <p:nvSpPr>
          <p:cNvPr id="23" name="Google Shape;23;p7"/>
          <p:cNvSpPr txBox="1">
            <a:spLocks noGrp="1"/>
          </p:cNvSpPr>
          <p:nvPr>
            <p:ph type="sldNum" idx="12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8"/>
          <p:cNvSpPr/>
          <p:nvPr/>
        </p:nvSpPr>
        <p:spPr>
          <a:xfrm>
            <a:off x="4572000" y="-139"/>
            <a:ext cx="4572000" cy="5715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8"/>
          <p:cNvSpPr txBox="1">
            <a:spLocks noGrp="1"/>
          </p:cNvSpPr>
          <p:nvPr>
            <p:ph type="title"/>
          </p:nvPr>
        </p:nvSpPr>
        <p:spPr>
          <a:xfrm>
            <a:off x="265500" y="1370194"/>
            <a:ext cx="4045200" cy="164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9pPr>
          </a:lstStyle>
          <a:p>
            <a:endParaRPr/>
          </a:p>
        </p:txBody>
      </p:sp>
      <p:sp>
        <p:nvSpPr>
          <p:cNvPr id="27" name="Google Shape;27;p8"/>
          <p:cNvSpPr txBox="1">
            <a:spLocks noGrp="1"/>
          </p:cNvSpPr>
          <p:nvPr>
            <p:ph type="subTitle" idx="1"/>
          </p:nvPr>
        </p:nvSpPr>
        <p:spPr>
          <a:xfrm>
            <a:off x="265500" y="3114528"/>
            <a:ext cx="4045200" cy="137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8" name="Google Shape;28;p8"/>
          <p:cNvSpPr txBox="1">
            <a:spLocks noGrp="1"/>
          </p:cNvSpPr>
          <p:nvPr>
            <p:ph type="body" idx="2"/>
          </p:nvPr>
        </p:nvSpPr>
        <p:spPr>
          <a:xfrm>
            <a:off x="4939500" y="804528"/>
            <a:ext cx="3837000" cy="41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9" name="Google Shape;29;p8"/>
          <p:cNvSpPr txBox="1">
            <a:spLocks noGrp="1"/>
          </p:cNvSpPr>
          <p:nvPr>
            <p:ph type="sldNum" idx="12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9"/>
          <p:cNvSpPr txBox="1">
            <a:spLocks noGrp="1"/>
          </p:cNvSpPr>
          <p:nvPr>
            <p:ph type="body" idx="1"/>
          </p:nvPr>
        </p:nvSpPr>
        <p:spPr>
          <a:xfrm>
            <a:off x="311700" y="4700639"/>
            <a:ext cx="5998800" cy="6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</a:lstStyle>
          <a:p>
            <a:endParaRPr/>
          </a:p>
        </p:txBody>
      </p:sp>
      <p:sp>
        <p:nvSpPr>
          <p:cNvPr id="32" name="Google Shape;32;p9"/>
          <p:cNvSpPr txBox="1">
            <a:spLocks noGrp="1"/>
          </p:cNvSpPr>
          <p:nvPr>
            <p:ph type="sldNum" idx="12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0"/>
          <p:cNvSpPr txBox="1">
            <a:spLocks noGrp="1"/>
          </p:cNvSpPr>
          <p:nvPr>
            <p:ph type="title" hasCustomPrompt="1"/>
          </p:nvPr>
        </p:nvSpPr>
        <p:spPr>
          <a:xfrm>
            <a:off x="311700" y="1229028"/>
            <a:ext cx="8520600" cy="21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9pPr>
          </a:lstStyle>
          <a:p>
            <a:r>
              <a:t>xx%</a:t>
            </a:r>
          </a:p>
        </p:txBody>
      </p:sp>
      <p:sp>
        <p:nvSpPr>
          <p:cNvPr id="35" name="Google Shape;35;p10"/>
          <p:cNvSpPr txBox="1">
            <a:spLocks noGrp="1"/>
          </p:cNvSpPr>
          <p:nvPr>
            <p:ph type="body" idx="1"/>
          </p:nvPr>
        </p:nvSpPr>
        <p:spPr>
          <a:xfrm>
            <a:off x="311700" y="3502472"/>
            <a:ext cx="8520600" cy="14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6" name="Google Shape;36;p10"/>
          <p:cNvSpPr txBox="1">
            <a:spLocks noGrp="1"/>
          </p:cNvSpPr>
          <p:nvPr>
            <p:ph type="sldNum" idx="12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1"/>
          <p:cNvSpPr txBox="1">
            <a:spLocks noGrp="1"/>
          </p:cNvSpPr>
          <p:nvPr>
            <p:ph type="sldNum" idx="12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sldNum" idx="12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customXml" Target="../ink/ink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2"/>
          <p:cNvSpPr txBox="1"/>
          <p:nvPr/>
        </p:nvSpPr>
        <p:spPr>
          <a:xfrm>
            <a:off x="4206525" y="4459650"/>
            <a:ext cx="22842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Spring Security</a:t>
            </a:r>
            <a:endParaRPr sz="1600" dirty="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4" name="Google Shape;44;p12"/>
          <p:cNvSpPr txBox="1"/>
          <p:nvPr/>
        </p:nvSpPr>
        <p:spPr>
          <a:xfrm>
            <a:off x="4206525" y="4999950"/>
            <a:ext cx="40971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 dirty="0">
                <a:solidFill>
                  <a:schemeClr val="lt1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Basic Authentication</a:t>
            </a:r>
            <a:endParaRPr sz="1300" dirty="0">
              <a:solidFill>
                <a:schemeClr val="lt1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</p:txBody>
      </p:sp>
      <p:grpSp>
        <p:nvGrpSpPr>
          <p:cNvPr id="45" name="Google Shape;45;p12"/>
          <p:cNvGrpSpPr/>
          <p:nvPr/>
        </p:nvGrpSpPr>
        <p:grpSpPr>
          <a:xfrm>
            <a:off x="4284425" y="4911325"/>
            <a:ext cx="4942500" cy="0"/>
            <a:chOff x="4251700" y="5140900"/>
            <a:chExt cx="4942500" cy="0"/>
          </a:xfrm>
        </p:grpSpPr>
        <p:cxnSp>
          <p:nvCxnSpPr>
            <p:cNvPr id="46" name="Google Shape;46;p12"/>
            <p:cNvCxnSpPr/>
            <p:nvPr/>
          </p:nvCxnSpPr>
          <p:spPr>
            <a:xfrm>
              <a:off x="4251700" y="5140900"/>
              <a:ext cx="3690600" cy="0"/>
            </a:xfrm>
            <a:prstGeom prst="straightConnector1">
              <a:avLst/>
            </a:prstGeom>
            <a:noFill/>
            <a:ln w="19050" cap="flat" cmpd="sng">
              <a:solidFill>
                <a:srgbClr val="A6F75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" name="Google Shape;47;p12"/>
            <p:cNvCxnSpPr/>
            <p:nvPr/>
          </p:nvCxnSpPr>
          <p:spPr>
            <a:xfrm>
              <a:off x="7942300" y="5140900"/>
              <a:ext cx="1251900" cy="0"/>
            </a:xfrm>
            <a:prstGeom prst="straightConnector1">
              <a:avLst/>
            </a:prstGeom>
            <a:noFill/>
            <a:ln w="19050" cap="flat" cmpd="sng">
              <a:solidFill>
                <a:srgbClr val="2371FF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/>
        </p:nvSpPr>
        <p:spPr>
          <a:xfrm>
            <a:off x="240549" y="138175"/>
            <a:ext cx="3375169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 err="1">
                <a:solidFill>
                  <a:srgbClr val="A6F750"/>
                </a:solidFill>
                <a:latin typeface="Ubuntu Light"/>
                <a:cs typeface="Ubuntu Light"/>
              </a:rPr>
              <a:t>Arquitetura</a:t>
            </a:r>
            <a:r>
              <a:rPr lang="en-GB" sz="1600" dirty="0">
                <a:solidFill>
                  <a:srgbClr val="A6F750"/>
                </a:solidFill>
                <a:latin typeface="Ubuntu Light"/>
                <a:cs typeface="Ubuntu Light"/>
              </a:rPr>
              <a:t> do Spring Framework</a:t>
            </a:r>
            <a:endParaRPr sz="1600" dirty="0">
              <a:solidFill>
                <a:srgbClr val="A6F750"/>
              </a:solidFill>
              <a:latin typeface="Ubuntu Light"/>
              <a:cs typeface="Ubuntu Light"/>
              <a:sym typeface="Ubuntu Light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FAAA669-776E-2B0F-CEE8-58CF664908BB}"/>
              </a:ext>
            </a:extLst>
          </p:cNvPr>
          <p:cNvSpPr/>
          <p:nvPr/>
        </p:nvSpPr>
        <p:spPr>
          <a:xfrm>
            <a:off x="160544" y="847451"/>
            <a:ext cx="8788012" cy="394339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T" dirty="0"/>
          </a:p>
        </p:txBody>
      </p:sp>
      <p:pic>
        <p:nvPicPr>
          <p:cNvPr id="2050" name="Picture 2" descr="Spring ecosystem - Spring Tutorial - Edureka">
            <a:extLst>
              <a:ext uri="{FF2B5EF4-FFF2-40B4-BE49-F238E27FC236}">
                <a16:creationId xmlns:a16="http://schemas.microsoft.com/office/drawing/2014/main" id="{13253BBC-5A24-4D04-06C9-CC60B54A94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2" t="4534" r="1756" b="1312"/>
          <a:stretch/>
        </p:blipFill>
        <p:spPr bwMode="auto">
          <a:xfrm>
            <a:off x="90742" y="763225"/>
            <a:ext cx="8892714" cy="4027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66F16038-4F00-C917-1CC3-C9A0D7693904}"/>
                  </a:ext>
                </a:extLst>
              </p14:cNvPr>
              <p14:cNvContentPartPr/>
              <p14:nvPr/>
            </p14:nvContentPartPr>
            <p14:xfrm>
              <a:off x="1015920" y="1594080"/>
              <a:ext cx="7738920" cy="21909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66F16038-4F00-C917-1CC3-C9A0D769390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06560" y="1584720"/>
                <a:ext cx="7757640" cy="2209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484565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/>
        </p:nvSpPr>
        <p:spPr>
          <a:xfrm>
            <a:off x="240550" y="138175"/>
            <a:ext cx="20553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rgbClr val="A6F750"/>
                </a:solidFill>
                <a:latin typeface="Ubuntu Light"/>
                <a:ea typeface="Ubuntu Light"/>
                <a:cs typeface="Ubuntu Light"/>
                <a:sym typeface="Ubuntu Light"/>
              </a:rPr>
              <a:t>Spring Security</a:t>
            </a:r>
            <a:endParaRPr sz="1600" dirty="0">
              <a:solidFill>
                <a:srgbClr val="A6F750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sp>
        <p:nvSpPr>
          <p:cNvPr id="62" name="Google Shape;62;p14"/>
          <p:cNvSpPr txBox="1"/>
          <p:nvPr/>
        </p:nvSpPr>
        <p:spPr>
          <a:xfrm>
            <a:off x="1336950" y="1795500"/>
            <a:ext cx="6470100" cy="2339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l"/>
            <a:r>
              <a:rPr lang="en-GB" dirty="0">
                <a:solidFill>
                  <a:schemeClr val="lt1"/>
                </a:solidFill>
                <a:latin typeface="Fira Code Light"/>
                <a:cs typeface="Fira Code Light"/>
              </a:rPr>
              <a:t>Spring Security </a:t>
            </a:r>
            <a:r>
              <a:rPr lang="en-GB" dirty="0" err="1">
                <a:solidFill>
                  <a:schemeClr val="lt1"/>
                </a:solidFill>
                <a:latin typeface="Fira Code Light"/>
                <a:cs typeface="Fira Code Light"/>
              </a:rPr>
              <a:t>é</a:t>
            </a:r>
            <a:r>
              <a:rPr lang="en-GB" dirty="0">
                <a:solidFill>
                  <a:schemeClr val="lt1"/>
                </a:solidFill>
                <a:latin typeface="Fira Code Light"/>
                <a:cs typeface="Fira Code Light"/>
              </a:rPr>
              <a:t> um framework </a:t>
            </a:r>
            <a:r>
              <a:rPr lang="en-GB" dirty="0" err="1">
                <a:solidFill>
                  <a:schemeClr val="lt1"/>
                </a:solidFill>
                <a:latin typeface="Fira Code Light"/>
                <a:cs typeface="Fira Code Light"/>
              </a:rPr>
              <a:t>altamente</a:t>
            </a:r>
            <a:r>
              <a:rPr lang="en-GB" dirty="0">
                <a:solidFill>
                  <a:schemeClr val="lt1"/>
                </a:solidFill>
                <a:latin typeface="Fira Code Light"/>
                <a:cs typeface="Fira Code Light"/>
              </a:rPr>
              <a:t> </a:t>
            </a:r>
            <a:r>
              <a:rPr lang="en-GB" dirty="0" err="1">
                <a:solidFill>
                  <a:schemeClr val="lt1"/>
                </a:solidFill>
                <a:latin typeface="Fira Code Light"/>
                <a:cs typeface="Fira Code Light"/>
              </a:rPr>
              <a:t>personalizável</a:t>
            </a:r>
            <a:r>
              <a:rPr lang="en-GB" dirty="0">
                <a:solidFill>
                  <a:schemeClr val="lt1"/>
                </a:solidFill>
                <a:latin typeface="Fira Code Light"/>
                <a:cs typeface="Fira Code Light"/>
              </a:rPr>
              <a:t> de </a:t>
            </a:r>
            <a:r>
              <a:rPr lang="en-GB" dirty="0" err="1">
                <a:solidFill>
                  <a:schemeClr val="lt1"/>
                </a:solidFill>
                <a:latin typeface="Fira Code Light"/>
                <a:cs typeface="Fira Code Light"/>
              </a:rPr>
              <a:t>autenticação</a:t>
            </a:r>
            <a:r>
              <a:rPr lang="en-GB" dirty="0">
                <a:solidFill>
                  <a:schemeClr val="lt1"/>
                </a:solidFill>
                <a:latin typeface="Fira Code Light"/>
                <a:cs typeface="Fira Code Light"/>
              </a:rPr>
              <a:t> e </a:t>
            </a:r>
            <a:r>
              <a:rPr lang="en-GB" dirty="0" err="1">
                <a:solidFill>
                  <a:schemeClr val="lt1"/>
                </a:solidFill>
                <a:latin typeface="Fira Code Light"/>
                <a:cs typeface="Fira Code Light"/>
              </a:rPr>
              <a:t>controle</a:t>
            </a:r>
            <a:r>
              <a:rPr lang="en-GB" dirty="0">
                <a:solidFill>
                  <a:schemeClr val="lt1"/>
                </a:solidFill>
                <a:latin typeface="Fira Code Light"/>
                <a:cs typeface="Fira Code Light"/>
              </a:rPr>
              <a:t> de </a:t>
            </a:r>
            <a:r>
              <a:rPr lang="en-GB" dirty="0" err="1">
                <a:solidFill>
                  <a:schemeClr val="lt1"/>
                </a:solidFill>
                <a:latin typeface="Fira Code Light"/>
                <a:cs typeface="Fira Code Light"/>
              </a:rPr>
              <a:t>acesso</a:t>
            </a:r>
            <a:r>
              <a:rPr lang="en-GB" dirty="0">
                <a:solidFill>
                  <a:schemeClr val="lt1"/>
                </a:solidFill>
                <a:latin typeface="Fira Code Light"/>
                <a:cs typeface="Fira Code Light"/>
              </a:rPr>
              <a:t>. </a:t>
            </a:r>
            <a:r>
              <a:rPr lang="en-GB" dirty="0" err="1">
                <a:solidFill>
                  <a:schemeClr val="lt1"/>
                </a:solidFill>
                <a:latin typeface="Fira Code Light"/>
                <a:cs typeface="Fira Code Light"/>
              </a:rPr>
              <a:t>É</a:t>
            </a:r>
            <a:r>
              <a:rPr lang="en-GB" dirty="0">
                <a:solidFill>
                  <a:schemeClr val="lt1"/>
                </a:solidFill>
                <a:latin typeface="Fira Code Light"/>
                <a:cs typeface="Fira Code Light"/>
              </a:rPr>
              <a:t> o </a:t>
            </a:r>
            <a:r>
              <a:rPr lang="en-GB" dirty="0" err="1">
                <a:solidFill>
                  <a:schemeClr val="lt1"/>
                </a:solidFill>
                <a:latin typeface="Fira Code Light"/>
                <a:cs typeface="Fira Code Light"/>
              </a:rPr>
              <a:t>padrão</a:t>
            </a:r>
            <a:r>
              <a:rPr lang="en-GB" dirty="0">
                <a:solidFill>
                  <a:schemeClr val="lt1"/>
                </a:solidFill>
                <a:latin typeface="Fira Code Light"/>
                <a:cs typeface="Fira Code Light"/>
              </a:rPr>
              <a:t> </a:t>
            </a:r>
            <a:r>
              <a:rPr lang="en-GB" dirty="0" err="1">
                <a:solidFill>
                  <a:schemeClr val="lt1"/>
                </a:solidFill>
                <a:latin typeface="Fira Code Light"/>
                <a:cs typeface="Fira Code Light"/>
              </a:rPr>
              <a:t>utilizado</a:t>
            </a:r>
            <a:r>
              <a:rPr lang="en-GB" dirty="0">
                <a:solidFill>
                  <a:schemeClr val="lt1"/>
                </a:solidFill>
                <a:latin typeface="Fira Code Light"/>
                <a:cs typeface="Fira Code Light"/>
              </a:rPr>
              <a:t> para </a:t>
            </a:r>
            <a:r>
              <a:rPr lang="en-GB" dirty="0" err="1">
                <a:solidFill>
                  <a:schemeClr val="lt1"/>
                </a:solidFill>
                <a:latin typeface="Fira Code Light"/>
                <a:cs typeface="Fira Code Light"/>
              </a:rPr>
              <a:t>proteger</a:t>
            </a:r>
            <a:r>
              <a:rPr lang="en-GB" dirty="0">
                <a:solidFill>
                  <a:schemeClr val="lt1"/>
                </a:solidFill>
                <a:latin typeface="Fira Code Light"/>
                <a:cs typeface="Fira Code Light"/>
              </a:rPr>
              <a:t> </a:t>
            </a:r>
            <a:r>
              <a:rPr lang="en-GB" dirty="0" err="1">
                <a:solidFill>
                  <a:schemeClr val="lt1"/>
                </a:solidFill>
                <a:latin typeface="Fira Code Light"/>
                <a:cs typeface="Fira Code Light"/>
              </a:rPr>
              <a:t>aplicativos</a:t>
            </a:r>
            <a:r>
              <a:rPr lang="en-GB" dirty="0">
                <a:solidFill>
                  <a:schemeClr val="lt1"/>
                </a:solidFill>
                <a:latin typeface="Fira Code Light"/>
                <a:cs typeface="Fira Code Light"/>
              </a:rPr>
              <a:t> </a:t>
            </a:r>
            <a:r>
              <a:rPr lang="en-GB" dirty="0" err="1">
                <a:solidFill>
                  <a:schemeClr val="lt1"/>
                </a:solidFill>
                <a:latin typeface="Fira Code Light"/>
                <a:cs typeface="Fira Code Light"/>
              </a:rPr>
              <a:t>baseados</a:t>
            </a:r>
            <a:r>
              <a:rPr lang="en-GB" dirty="0">
                <a:solidFill>
                  <a:schemeClr val="lt1"/>
                </a:solidFill>
                <a:latin typeface="Fira Code Light"/>
                <a:cs typeface="Fira Code Light"/>
              </a:rPr>
              <a:t> </a:t>
            </a:r>
            <a:r>
              <a:rPr lang="en-GB" dirty="0" err="1">
                <a:solidFill>
                  <a:schemeClr val="lt1"/>
                </a:solidFill>
                <a:latin typeface="Fira Code Light"/>
                <a:cs typeface="Fira Code Light"/>
              </a:rPr>
              <a:t>em</a:t>
            </a:r>
            <a:r>
              <a:rPr lang="en-GB" dirty="0">
                <a:solidFill>
                  <a:schemeClr val="lt1"/>
                </a:solidFill>
                <a:latin typeface="Fira Code Light"/>
                <a:cs typeface="Fira Code Light"/>
              </a:rPr>
              <a:t> Spring.</a:t>
            </a:r>
          </a:p>
          <a:p>
            <a:pPr algn="l"/>
            <a:endParaRPr lang="en-GB" dirty="0">
              <a:solidFill>
                <a:schemeClr val="lt1"/>
              </a:solidFill>
              <a:latin typeface="Fira Code Light"/>
              <a:cs typeface="Fira Code Light"/>
            </a:endParaRPr>
          </a:p>
          <a:p>
            <a:pPr algn="l"/>
            <a:r>
              <a:rPr lang="en-GB" dirty="0">
                <a:solidFill>
                  <a:schemeClr val="lt1"/>
                </a:solidFill>
                <a:latin typeface="Fira Code Light"/>
                <a:cs typeface="Fira Code Light"/>
              </a:rPr>
              <a:t>Spring Security se </a:t>
            </a:r>
            <a:r>
              <a:rPr lang="en-GB" dirty="0" err="1">
                <a:solidFill>
                  <a:schemeClr val="lt1"/>
                </a:solidFill>
                <a:latin typeface="Fira Code Light"/>
                <a:cs typeface="Fira Code Light"/>
              </a:rPr>
              <a:t>concentra</a:t>
            </a:r>
            <a:r>
              <a:rPr lang="en-GB" dirty="0">
                <a:solidFill>
                  <a:schemeClr val="lt1"/>
                </a:solidFill>
                <a:latin typeface="Fira Code Light"/>
                <a:cs typeface="Fira Code Light"/>
              </a:rPr>
              <a:t> </a:t>
            </a:r>
            <a:r>
              <a:rPr lang="en-GB" dirty="0" err="1">
                <a:solidFill>
                  <a:schemeClr val="lt1"/>
                </a:solidFill>
                <a:latin typeface="Fira Code Light"/>
                <a:cs typeface="Fira Code Light"/>
              </a:rPr>
              <a:t>em</a:t>
            </a:r>
            <a:r>
              <a:rPr lang="en-GB" dirty="0">
                <a:solidFill>
                  <a:schemeClr val="lt1"/>
                </a:solidFill>
                <a:latin typeface="Fira Code Light"/>
                <a:cs typeface="Fira Code Light"/>
              </a:rPr>
              <a:t> </a:t>
            </a:r>
            <a:r>
              <a:rPr lang="en-GB" dirty="0" err="1">
                <a:solidFill>
                  <a:schemeClr val="lt1"/>
                </a:solidFill>
                <a:latin typeface="Fira Code Light"/>
                <a:cs typeface="Fira Code Light"/>
              </a:rPr>
              <a:t>fornecer</a:t>
            </a:r>
            <a:r>
              <a:rPr lang="en-GB" dirty="0">
                <a:solidFill>
                  <a:schemeClr val="lt1"/>
                </a:solidFill>
                <a:latin typeface="Fira Code Light"/>
                <a:cs typeface="Fira Code Light"/>
              </a:rPr>
              <a:t> </a:t>
            </a:r>
            <a:r>
              <a:rPr lang="en-GB" dirty="0" err="1">
                <a:solidFill>
                  <a:schemeClr val="lt1"/>
                </a:solidFill>
                <a:latin typeface="Fira Code Light"/>
                <a:cs typeface="Fira Code Light"/>
              </a:rPr>
              <a:t>autenticação</a:t>
            </a:r>
            <a:r>
              <a:rPr lang="en-GB" dirty="0">
                <a:solidFill>
                  <a:schemeClr val="lt1"/>
                </a:solidFill>
                <a:latin typeface="Fira Code Light"/>
                <a:cs typeface="Fira Code Light"/>
              </a:rPr>
              <a:t> e </a:t>
            </a:r>
            <a:r>
              <a:rPr lang="en-GB" dirty="0" err="1">
                <a:solidFill>
                  <a:schemeClr val="lt1"/>
                </a:solidFill>
                <a:latin typeface="Fira Code Light"/>
                <a:cs typeface="Fira Code Light"/>
              </a:rPr>
              <a:t>autorização</a:t>
            </a:r>
            <a:r>
              <a:rPr lang="en-GB" dirty="0">
                <a:solidFill>
                  <a:schemeClr val="lt1"/>
                </a:solidFill>
                <a:latin typeface="Fira Code Light"/>
                <a:cs typeface="Fira Code Light"/>
              </a:rPr>
              <a:t> para </a:t>
            </a:r>
            <a:r>
              <a:rPr lang="en-GB" dirty="0" err="1">
                <a:solidFill>
                  <a:schemeClr val="lt1"/>
                </a:solidFill>
                <a:latin typeface="Fira Code Light"/>
                <a:cs typeface="Fira Code Light"/>
              </a:rPr>
              <a:t>aplicativos</a:t>
            </a:r>
            <a:r>
              <a:rPr lang="en-GB" dirty="0">
                <a:solidFill>
                  <a:schemeClr val="lt1"/>
                </a:solidFill>
                <a:latin typeface="Fira Code Light"/>
                <a:cs typeface="Fira Code Light"/>
              </a:rPr>
              <a:t> Java e </a:t>
            </a:r>
            <a:r>
              <a:rPr lang="en-GB" dirty="0" err="1">
                <a:solidFill>
                  <a:schemeClr val="lt1"/>
                </a:solidFill>
                <a:latin typeface="Fira Code Light"/>
                <a:cs typeface="Fira Code Light"/>
              </a:rPr>
              <a:t>afins</a:t>
            </a:r>
            <a:r>
              <a:rPr lang="en-GB" dirty="0">
                <a:solidFill>
                  <a:schemeClr val="lt1"/>
                </a:solidFill>
                <a:latin typeface="Fira Code Light"/>
                <a:cs typeface="Fira Code Light"/>
              </a:rPr>
              <a:t>. Como </a:t>
            </a:r>
            <a:r>
              <a:rPr lang="en-GB" dirty="0" err="1">
                <a:solidFill>
                  <a:schemeClr val="lt1"/>
                </a:solidFill>
                <a:latin typeface="Fira Code Light"/>
                <a:cs typeface="Fira Code Light"/>
              </a:rPr>
              <a:t>todos</a:t>
            </a:r>
            <a:r>
              <a:rPr lang="en-GB" dirty="0">
                <a:solidFill>
                  <a:schemeClr val="lt1"/>
                </a:solidFill>
                <a:latin typeface="Fira Code Light"/>
                <a:cs typeface="Fira Code Light"/>
              </a:rPr>
              <a:t> </a:t>
            </a:r>
            <a:r>
              <a:rPr lang="en-GB" dirty="0" err="1">
                <a:solidFill>
                  <a:schemeClr val="lt1"/>
                </a:solidFill>
                <a:latin typeface="Fira Code Light"/>
                <a:cs typeface="Fira Code Light"/>
              </a:rPr>
              <a:t>os</a:t>
            </a:r>
            <a:r>
              <a:rPr lang="en-GB" dirty="0">
                <a:solidFill>
                  <a:schemeClr val="lt1"/>
                </a:solidFill>
                <a:latin typeface="Fira Code Light"/>
                <a:cs typeface="Fira Code Light"/>
              </a:rPr>
              <a:t> </a:t>
            </a:r>
            <a:r>
              <a:rPr lang="en-GB" dirty="0" err="1">
                <a:solidFill>
                  <a:schemeClr val="lt1"/>
                </a:solidFill>
                <a:latin typeface="Fira Code Light"/>
                <a:cs typeface="Fira Code Light"/>
              </a:rPr>
              <a:t>projetos</a:t>
            </a:r>
            <a:r>
              <a:rPr lang="en-GB" dirty="0">
                <a:solidFill>
                  <a:schemeClr val="lt1"/>
                </a:solidFill>
                <a:latin typeface="Fira Code Light"/>
                <a:cs typeface="Fira Code Light"/>
              </a:rPr>
              <a:t> do Spring, o </a:t>
            </a:r>
            <a:r>
              <a:rPr lang="en-GB" dirty="0" err="1">
                <a:solidFill>
                  <a:schemeClr val="lt1"/>
                </a:solidFill>
                <a:latin typeface="Fira Code Light"/>
                <a:cs typeface="Fira Code Light"/>
              </a:rPr>
              <a:t>poder</a:t>
            </a:r>
            <a:r>
              <a:rPr lang="en-GB" dirty="0">
                <a:solidFill>
                  <a:schemeClr val="lt1"/>
                </a:solidFill>
                <a:latin typeface="Fira Code Light"/>
                <a:cs typeface="Fira Code Light"/>
              </a:rPr>
              <a:t> do Spring Security </a:t>
            </a:r>
            <a:r>
              <a:rPr lang="en-GB" dirty="0" err="1">
                <a:solidFill>
                  <a:schemeClr val="lt1"/>
                </a:solidFill>
                <a:latin typeface="Fira Code Light"/>
                <a:cs typeface="Fira Code Light"/>
              </a:rPr>
              <a:t>é</a:t>
            </a:r>
            <a:r>
              <a:rPr lang="en-GB" dirty="0">
                <a:solidFill>
                  <a:schemeClr val="lt1"/>
                </a:solidFill>
                <a:latin typeface="Fira Code Light"/>
                <a:cs typeface="Fira Code Light"/>
              </a:rPr>
              <a:t> a </a:t>
            </a:r>
            <a:r>
              <a:rPr lang="en-GB" dirty="0" err="1">
                <a:solidFill>
                  <a:schemeClr val="lt1"/>
                </a:solidFill>
                <a:latin typeface="Fira Code Light"/>
                <a:cs typeface="Fira Code Light"/>
              </a:rPr>
              <a:t>facilidade</a:t>
            </a:r>
            <a:r>
              <a:rPr lang="en-GB" dirty="0">
                <a:solidFill>
                  <a:schemeClr val="lt1"/>
                </a:solidFill>
                <a:latin typeface="Fira Code Light"/>
                <a:cs typeface="Fira Code Light"/>
              </a:rPr>
              <a:t> com que </a:t>
            </a:r>
            <a:r>
              <a:rPr lang="en-GB" dirty="0" err="1">
                <a:solidFill>
                  <a:schemeClr val="lt1"/>
                </a:solidFill>
                <a:latin typeface="Fira Code Light"/>
                <a:cs typeface="Fira Code Light"/>
              </a:rPr>
              <a:t>ele</a:t>
            </a:r>
            <a:r>
              <a:rPr lang="en-GB" dirty="0">
                <a:solidFill>
                  <a:schemeClr val="lt1"/>
                </a:solidFill>
                <a:latin typeface="Fira Code Light"/>
                <a:cs typeface="Fira Code Light"/>
              </a:rPr>
              <a:t> </a:t>
            </a:r>
            <a:r>
              <a:rPr lang="en-GB" dirty="0" err="1">
                <a:solidFill>
                  <a:schemeClr val="lt1"/>
                </a:solidFill>
                <a:latin typeface="Fira Code Light"/>
                <a:cs typeface="Fira Code Light"/>
              </a:rPr>
              <a:t>pode</a:t>
            </a:r>
            <a:r>
              <a:rPr lang="en-GB" dirty="0">
                <a:solidFill>
                  <a:schemeClr val="lt1"/>
                </a:solidFill>
                <a:latin typeface="Fira Code Light"/>
                <a:cs typeface="Fira Code Light"/>
              </a:rPr>
              <a:t> ser </a:t>
            </a:r>
            <a:r>
              <a:rPr lang="en-GB" dirty="0" err="1">
                <a:solidFill>
                  <a:schemeClr val="lt1"/>
                </a:solidFill>
                <a:latin typeface="Fira Code Light"/>
                <a:cs typeface="Fira Code Light"/>
              </a:rPr>
              <a:t>estendido</a:t>
            </a:r>
            <a:r>
              <a:rPr lang="en-GB" dirty="0">
                <a:solidFill>
                  <a:schemeClr val="lt1"/>
                </a:solidFill>
                <a:latin typeface="Fira Code Light"/>
                <a:cs typeface="Fira Code Light"/>
              </a:rPr>
              <a:t> para </a:t>
            </a:r>
            <a:r>
              <a:rPr lang="en-GB" dirty="0" err="1">
                <a:solidFill>
                  <a:schemeClr val="lt1"/>
                </a:solidFill>
                <a:latin typeface="Fira Code Light"/>
                <a:cs typeface="Fira Code Light"/>
              </a:rPr>
              <a:t>atender</a:t>
            </a:r>
            <a:r>
              <a:rPr lang="en-GB" dirty="0">
                <a:solidFill>
                  <a:schemeClr val="lt1"/>
                </a:solidFill>
                <a:latin typeface="Fira Code Light"/>
                <a:cs typeface="Fira Code Light"/>
              </a:rPr>
              <a:t> </a:t>
            </a:r>
            <a:r>
              <a:rPr lang="en-GB" dirty="0" err="1">
                <a:solidFill>
                  <a:schemeClr val="lt1"/>
                </a:solidFill>
                <a:latin typeface="Fira Code Light"/>
                <a:cs typeface="Fira Code Light"/>
              </a:rPr>
              <a:t>aos</a:t>
            </a:r>
            <a:r>
              <a:rPr lang="en-GB" dirty="0">
                <a:solidFill>
                  <a:schemeClr val="lt1"/>
                </a:solidFill>
                <a:latin typeface="Fira Code Light"/>
                <a:cs typeface="Fira Code Light"/>
              </a:rPr>
              <a:t> </a:t>
            </a:r>
            <a:r>
              <a:rPr lang="en-GB" dirty="0" err="1">
                <a:solidFill>
                  <a:schemeClr val="lt1"/>
                </a:solidFill>
                <a:latin typeface="Fira Code Light"/>
                <a:cs typeface="Fira Code Light"/>
              </a:rPr>
              <a:t>requisitos</a:t>
            </a:r>
            <a:r>
              <a:rPr lang="en-GB" dirty="0">
                <a:solidFill>
                  <a:schemeClr val="lt1"/>
                </a:solidFill>
                <a:latin typeface="Fira Code Light"/>
                <a:cs typeface="Fira Code Light"/>
              </a:rPr>
              <a:t> </a:t>
            </a:r>
            <a:r>
              <a:rPr lang="en-GB" dirty="0" err="1">
                <a:solidFill>
                  <a:schemeClr val="lt1"/>
                </a:solidFill>
                <a:latin typeface="Fira Code Light"/>
                <a:cs typeface="Fira Code Light"/>
              </a:rPr>
              <a:t>personalizados</a:t>
            </a:r>
            <a:r>
              <a:rPr lang="en-GB" dirty="0">
                <a:solidFill>
                  <a:schemeClr val="lt1"/>
                </a:solidFill>
                <a:latin typeface="Fira Code Light"/>
                <a:cs typeface="Fira Code Light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</p:txBody>
      </p:sp>
    </p:spTree>
    <p:extLst>
      <p:ext uri="{BB962C8B-B14F-4D97-AF65-F5344CB8AC3E}">
        <p14:creationId xmlns:p14="http://schemas.microsoft.com/office/powerpoint/2010/main" val="6345218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/>
        </p:nvSpPr>
        <p:spPr>
          <a:xfrm>
            <a:off x="240550" y="138175"/>
            <a:ext cx="20553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rgbClr val="A6F750"/>
                </a:solidFill>
                <a:latin typeface="Ubuntu Light"/>
                <a:ea typeface="Ubuntu Light"/>
                <a:cs typeface="Ubuntu Light"/>
                <a:sym typeface="Ubuntu Light"/>
              </a:rPr>
              <a:t>Spring Security</a:t>
            </a:r>
            <a:endParaRPr sz="1600" dirty="0">
              <a:solidFill>
                <a:srgbClr val="A6F750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D87CAF92-B335-09EE-AE9D-C44D56EE13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136" y="955221"/>
            <a:ext cx="8583728" cy="3804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41431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/>
        </p:nvSpPr>
        <p:spPr>
          <a:xfrm>
            <a:off x="177728" y="145155"/>
            <a:ext cx="20553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rgbClr val="A6F750"/>
                </a:solidFill>
                <a:latin typeface="Ubuntu Light"/>
                <a:ea typeface="Ubuntu Light"/>
                <a:cs typeface="Ubuntu Light"/>
                <a:sym typeface="Ubuntu Light"/>
              </a:rPr>
              <a:t>Terminologia</a:t>
            </a:r>
            <a:endParaRPr sz="1600" dirty="0">
              <a:solidFill>
                <a:srgbClr val="A6F750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sp>
        <p:nvSpPr>
          <p:cNvPr id="62" name="Google Shape;62;p14"/>
          <p:cNvSpPr txBox="1"/>
          <p:nvPr/>
        </p:nvSpPr>
        <p:spPr>
          <a:xfrm>
            <a:off x="1448632" y="1935103"/>
            <a:ext cx="6976412" cy="1477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l"/>
            <a:r>
              <a:rPr lang="en-GB" dirty="0">
                <a:solidFill>
                  <a:schemeClr val="bg1"/>
                </a:solidFill>
                <a:latin typeface="Fira Code Light"/>
                <a:cs typeface="Fira Code Light"/>
              </a:rPr>
              <a:t>* Authentication</a:t>
            </a:r>
          </a:p>
          <a:p>
            <a:pPr algn="l"/>
            <a:r>
              <a:rPr lang="en-GB" dirty="0">
                <a:solidFill>
                  <a:schemeClr val="bg1"/>
                </a:solidFill>
                <a:latin typeface="Fira Code Light"/>
                <a:cs typeface="Fira Code Light"/>
              </a:rPr>
              <a:t>* Authorization </a:t>
            </a:r>
          </a:p>
          <a:p>
            <a:pPr algn="l"/>
            <a:r>
              <a:rPr lang="en-GB" dirty="0">
                <a:solidFill>
                  <a:schemeClr val="bg1"/>
                </a:solidFill>
                <a:latin typeface="Fira Code Light"/>
                <a:cs typeface="Fira Code Light"/>
              </a:rPr>
              <a:t>* Principle </a:t>
            </a:r>
            <a:br>
              <a:rPr lang="en-GB" dirty="0">
                <a:solidFill>
                  <a:schemeClr val="bg1"/>
                </a:solidFill>
                <a:latin typeface="Fira Code Light"/>
                <a:cs typeface="Fira Code Light"/>
              </a:rPr>
            </a:br>
            <a:r>
              <a:rPr lang="en-GB" dirty="0">
                <a:solidFill>
                  <a:schemeClr val="bg1"/>
                </a:solidFill>
                <a:latin typeface="Fira Code Light"/>
                <a:cs typeface="Fira Code Light"/>
              </a:rPr>
              <a:t>* Granted authority</a:t>
            </a:r>
            <a:br>
              <a:rPr lang="en-GB" dirty="0">
                <a:solidFill>
                  <a:schemeClr val="bg1"/>
                </a:solidFill>
                <a:latin typeface="Fira Code Light"/>
                <a:cs typeface="Fira Code Light"/>
              </a:rPr>
            </a:br>
            <a:r>
              <a:rPr lang="en-GB" dirty="0">
                <a:solidFill>
                  <a:schemeClr val="bg1"/>
                </a:solidFill>
                <a:latin typeface="Fira Code Light"/>
                <a:cs typeface="Fira Code Light"/>
              </a:rPr>
              <a:t>* Role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  <a:latin typeface="Fira Code Light"/>
              <a:cs typeface="Fira Code Light"/>
            </a:endParaRPr>
          </a:p>
        </p:txBody>
      </p:sp>
    </p:spTree>
    <p:extLst>
      <p:ext uri="{BB962C8B-B14F-4D97-AF65-F5344CB8AC3E}">
        <p14:creationId xmlns:p14="http://schemas.microsoft.com/office/powerpoint/2010/main" val="3036398649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93</Words>
  <Application>Microsoft Macintosh PowerPoint</Application>
  <PresentationFormat>On-screen Show (16:10)</PresentationFormat>
  <Paragraphs>12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Fira Code Light</vt:lpstr>
      <vt:lpstr>Arial</vt:lpstr>
      <vt:lpstr>Ubuntu</vt:lpstr>
      <vt:lpstr>Ubuntu Light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Andryev Lemes</cp:lastModifiedBy>
  <cp:revision>1</cp:revision>
  <dcterms:modified xsi:type="dcterms:W3CDTF">2022-10-06T13:44:16Z</dcterms:modified>
</cp:coreProperties>
</file>